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94700"/>
  </p:normalViewPr>
  <p:slideViewPr>
    <p:cSldViewPr snapToGrid="0">
      <p:cViewPr varScale="1">
        <p:scale>
          <a:sx n="106" d="100"/>
          <a:sy n="106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Shivam </a:t>
            </a:r>
            <a:r>
              <a:rPr lang="en-IN" sz="2400" dirty="0" err="1"/>
              <a:t>Uniyal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1941</TotalTime>
  <Words>2331</Words>
  <Application>Microsoft Macintosh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apple</cp:lastModifiedBy>
  <cp:revision>16</cp:revision>
  <dcterms:created xsi:type="dcterms:W3CDTF">2024-05-16T14:28:31Z</dcterms:created>
  <dcterms:modified xsi:type="dcterms:W3CDTF">2025-01-07T13:54:24Z</dcterms:modified>
</cp:coreProperties>
</file>